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1" r:id="rId3"/>
    <p:sldId id="272" r:id="rId4"/>
    <p:sldId id="259" r:id="rId5"/>
    <p:sldId id="270" r:id="rId6"/>
    <p:sldId id="269" r:id="rId7"/>
    <p:sldId id="260" r:id="rId8"/>
    <p:sldId id="267" r:id="rId9"/>
    <p:sldId id="273" r:id="rId10"/>
    <p:sldId id="268" r:id="rId11"/>
    <p:sldId id="25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://s.svitmam.ua/photo/0/0/581/581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496"/>
            <a:ext cx="2629183" cy="34004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785794"/>
            <a:ext cx="6596806" cy="769441"/>
          </a:xfrm>
          <a:prstGeom prst="rect">
            <a:avLst/>
          </a:prstGeom>
          <a:solidFill>
            <a:schemeClr val="bg2"/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Monotype Corsiva" pitchFamily="66" charset="0"/>
              </a:rPr>
              <a:t>Безопасная Новогодняя  ёлка</a:t>
            </a:r>
            <a:endParaRPr lang="ru-RU" sz="44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3786190"/>
            <a:ext cx="3929090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285728"/>
            <a:ext cx="6737972" cy="224676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Для ротозея Новый год - беда,</a:t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entury Gothic" pitchFamily="34" charset="0"/>
              </a:rPr>
              <a:t>Пожарных правил он не соблюдает,</a:t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entury Gothic" pitchFamily="34" charset="0"/>
              </a:rPr>
              <a:t>И для него, ребята, не всегда</a:t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entury Gothic" pitchFamily="34" charset="0"/>
              </a:rPr>
              <a:t>Веселье праздничным бывает.</a:t>
            </a:r>
            <a:br>
              <a:rPr lang="ru-RU" sz="2800" dirty="0" smtClean="0">
                <a:latin typeface="Century Gothic" pitchFamily="34" charset="0"/>
              </a:rPr>
            </a:br>
            <a:r>
              <a:rPr lang="ru-RU" sz="2800" dirty="0" smtClean="0">
                <a:latin typeface="Century Gothic" pitchFamily="34" charset="0"/>
              </a:rPr>
              <a:t> </a:t>
            </a:r>
            <a:endParaRPr lang="ru-RU" sz="2800" dirty="0">
              <a:latin typeface="Century Gothic" pitchFamily="34" charset="0"/>
            </a:endParaRPr>
          </a:p>
        </p:txBody>
      </p:sp>
      <p:pic>
        <p:nvPicPr>
          <p:cNvPr id="25602" name="Picture 2" descr="http://images.vfl.ru/ii/1325227483/295b15b1/256231_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357430"/>
            <a:ext cx="4176350" cy="407194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esktopwallpapers.org.ua/download.php?img=201212/640x480/desktopwallpapers.org.ua-22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27784" y="1556792"/>
            <a:ext cx="6000792" cy="255454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Чтобы дом ваш и семья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Не были в опасности,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Соблюдайте вы всегда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Меры безопасности.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motto.net.ua/download.php?file=201209/1366x768/motto.net.ua-32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485" cy="6858000"/>
          </a:xfrm>
          <a:prstGeom prst="rect">
            <a:avLst/>
          </a:prstGeom>
          <a:noFill/>
        </p:spPr>
      </p:pic>
      <p:pic>
        <p:nvPicPr>
          <p:cNvPr id="1026" name="Picture 2" descr="http://www.starichki.ru/_files/gallery/images/16226/1520/46357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786058"/>
            <a:ext cx="4905364" cy="367902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214290"/>
            <a:ext cx="4572000" cy="286232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Пришли мы к нашей елочке.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Игрушки разноцветные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Для нас на ней развесили,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И мы глядим на елочку,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И нам сегодня весело.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Огни на елке яркие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Повсюду зажигаются,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Во всех домах, по всей стране</a:t>
            </a:r>
            <a:b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Ребята улыбаются.</a:t>
            </a:r>
            <a:endParaRPr lang="ru-RU" sz="2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stat11.privet.ru/lr/07333e0ab8d36975d7a432fa17fd87e7"/>
          <p:cNvPicPr>
            <a:picLocks noChangeAspect="1" noChangeArrowheads="1"/>
          </p:cNvPicPr>
          <p:nvPr/>
        </p:nvPicPr>
        <p:blipFill>
          <a:blip r:embed="rId3" cstate="print"/>
          <a:srcRect l="20769" t="3074" r="21538" b="6249"/>
          <a:stretch>
            <a:fillRect/>
          </a:stretch>
        </p:blipFill>
        <p:spPr bwMode="auto">
          <a:xfrm>
            <a:off x="5004048" y="476672"/>
            <a:ext cx="3874604" cy="457203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4286850" cy="163121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На весёлых детских ёлках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Чудеса блестят в иголках.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Здесь, под ёлкой, в Новый год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Каждый что-нибудь найдёт.</a:t>
            </a:r>
            <a:br>
              <a:rPr lang="ru-RU" sz="2000" dirty="0" smtClean="0">
                <a:latin typeface="Century Gothic" pitchFamily="34" charset="0"/>
              </a:rPr>
            </a:br>
            <a:endParaRPr lang="ru-RU" sz="2000" dirty="0"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2860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135183">
            <a:off x="261770" y="4987154"/>
            <a:ext cx="8208912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/>
                </a:solidFill>
                <a:latin typeface="Century Gothic" pitchFamily="34" charset="0"/>
              </a:rPr>
              <a:t>Чтобы неприятностей на  новогоднем празднике избежать,</a:t>
            </a:r>
            <a:br>
              <a:rPr lang="ru-RU" sz="2000" b="1" dirty="0" smtClean="0">
                <a:solidFill>
                  <a:schemeClr val="accent2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Century Gothic" pitchFamily="34" charset="0"/>
              </a:rPr>
              <a:t>Нужно правила всем обязательно знать.</a:t>
            </a:r>
            <a:endParaRPr lang="ru-RU" sz="2000" b="1" dirty="0">
              <a:solidFill>
                <a:schemeClr val="accent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0542929">
            <a:off x="357158" y="4357694"/>
            <a:ext cx="4500594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Запрещено: одевать маскарадные костюмы из марли, ваты, бумаги и картона; 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29698" name="Picture 2" descr="img7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85926"/>
            <a:ext cx="3556829" cy="484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5760640" cy="132343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Из ваты и марли костюмы прекрасны, </a:t>
            </a:r>
          </a:p>
          <a:p>
            <a:r>
              <a:rPr lang="ru-RU" sz="2000" dirty="0" smtClean="0">
                <a:latin typeface="Century Gothic" pitchFamily="34" charset="0"/>
              </a:rPr>
              <a:t>Однако они все </a:t>
            </a:r>
            <a:r>
              <a:rPr lang="ru-RU" sz="2000" dirty="0" err="1" smtClean="0">
                <a:latin typeface="Century Gothic" pitchFamily="34" charset="0"/>
              </a:rPr>
              <a:t>пожароопасны</a:t>
            </a:r>
            <a:r>
              <a:rPr lang="ru-RU" sz="2000" dirty="0" smtClean="0">
                <a:latin typeface="Century Gothic" pitchFamily="34" charset="0"/>
              </a:rPr>
              <a:t>, </a:t>
            </a:r>
          </a:p>
          <a:p>
            <a:r>
              <a:rPr lang="ru-RU" sz="2000" dirty="0" smtClean="0">
                <a:latin typeface="Century Gothic" pitchFamily="34" charset="0"/>
              </a:rPr>
              <a:t>Но если составом костюм пропитать,</a:t>
            </a:r>
          </a:p>
          <a:p>
            <a:r>
              <a:rPr lang="ru-RU" sz="2000" dirty="0" smtClean="0">
                <a:latin typeface="Century Gothic" pitchFamily="34" charset="0"/>
              </a:rPr>
              <a:t>То в нём можно смело под ёлкой плясать.</a:t>
            </a:r>
            <a:endParaRPr lang="ru-RU" sz="20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20072" y="404664"/>
            <a:ext cx="3356446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Свечи ёлку украшают,</a:t>
            </a:r>
          </a:p>
          <a:p>
            <a:r>
              <a:rPr lang="ru-RU" dirty="0" smtClean="0">
                <a:latin typeface="Century Gothic" pitchFamily="34" charset="0"/>
              </a:rPr>
              <a:t>Красоту ей придают,</a:t>
            </a:r>
          </a:p>
          <a:p>
            <a:r>
              <a:rPr lang="ru-RU" dirty="0" smtClean="0">
                <a:latin typeface="Century Gothic" pitchFamily="34" charset="0"/>
              </a:rPr>
              <a:t>Но пожаром угрожают,</a:t>
            </a:r>
          </a:p>
          <a:p>
            <a:r>
              <a:rPr lang="ru-RU" dirty="0" smtClean="0">
                <a:latin typeface="Century Gothic" pitchFamily="34" charset="0"/>
              </a:rPr>
              <a:t>И беду вам принесут!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761991">
            <a:off x="2619227" y="5121919"/>
            <a:ext cx="6357966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Запрещается: применять для иллюминации елки свечи, бенгальские огни, фейерверки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8198" name="Picture 6" descr="http://s50.radikal.ru/i128/0812/d8/418061a00b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4248472" cy="3531543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0942806">
            <a:off x="1000100" y="5143512"/>
            <a:ext cx="7358114" cy="70788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Запрещено: запускать салюты с рук  и подходить к изделиям в течение 2 минут после их использования; 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27650" name="Picture 2" descr="http://www.show-music.ru/resample_fitx500/file/dc354ab9/fir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80728"/>
            <a:ext cx="4679757" cy="307928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3568480" cy="132343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Посмотрите, там и тут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В небе плещется салют…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Здорово, конечно,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Если всё успешно.</a:t>
            </a:r>
            <a:endParaRPr lang="ru-RU" sz="2000" dirty="0">
              <a:latin typeface="Century Gothic" pitchFamily="34" charset="0"/>
            </a:endParaRPr>
          </a:p>
        </p:txBody>
      </p:sp>
      <p:sp>
        <p:nvSpPr>
          <p:cNvPr id="27652" name="AutoShape 4" descr="http://mchs.gov.by/img/723/~h_ejq5tdex2icsm4byrp3245_5833_800x600_m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http://www.tribuna.ru/upload/iblock/7e1/7e169b01ff04ea5ad820d7cc0d872c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348880"/>
            <a:ext cx="3228542" cy="2214578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0857309">
            <a:off x="2261216" y="4663840"/>
            <a:ext cx="6286528" cy="129266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Запрещается  детям самостоятельно приводить в действие пиротехнические изделия. 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3497612" cy="132343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Засверкай огнями, ёлка,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Нас на праздник позови.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Все желания исполни,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Все мечты осуществи!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24580" name="Picture 4" descr="http://www.21.by/pub/news/2011/12/1323925207403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8604"/>
            <a:ext cx="4643470" cy="349808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6" descr="http://mchs.gov.by/img/723/~h_ejq5tdex2icsm4byrp3245_5833_800x600_mc.jpg"/>
          <p:cNvPicPr>
            <a:picLocks noChangeAspect="1" noChangeArrowheads="1"/>
          </p:cNvPicPr>
          <p:nvPr/>
        </p:nvPicPr>
        <p:blipFill>
          <a:blip r:embed="rId4" cstate="print"/>
          <a:srcRect l="13125" t="13750" r="39062" b="15000"/>
          <a:stretch>
            <a:fillRect/>
          </a:stretch>
        </p:blipFill>
        <p:spPr bwMode="auto">
          <a:xfrm>
            <a:off x="755576" y="2060848"/>
            <a:ext cx="2500330" cy="279448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746425">
            <a:off x="736762" y="1407641"/>
            <a:ext cx="6500858" cy="132343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Помни: при выборе пиротехнических изделий необходимо знать, что использование самодельных пиротехнических изделий запрещено.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7172" name="Picture 4" descr="http://www.piroport.ru/modules/catalog_items/uploads/middle/7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357694"/>
            <a:ext cx="2381250" cy="205740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173" name="Picture 5" descr="img7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8184" y="2420888"/>
            <a:ext cx="2840210" cy="393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488" y="714356"/>
            <a:ext cx="5643586" cy="132343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На Новый год мы зажигаем ёлки.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Горят гирлянды вечером и днём.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Забыли мы , что свечи, вата и пластмасса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Воспламеняться могут пламенным огнём.</a:t>
            </a:r>
            <a:endParaRPr lang="ru-RU" sz="2000" dirty="0">
              <a:latin typeface="Century Gothic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0987614">
            <a:off x="1145121" y="4746264"/>
            <a:ext cx="7643866" cy="101566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Century Gothic" pitchFamily="34" charset="0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Запрещается: использовать для украшения целлулоидные и другие легковоспламеняющиеся игрушки и украшения; 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4" name="Picture 2" descr="http://www.orenprazdnik.com/index.files/image002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3380320" cy="433085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900igr.net/datai/geografija/Sibirskaja-ravnina/0018-028-Eto-interes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http://www.iqbaby.ru/files/product_full_image/6037_2.jpg"/>
          <p:cNvPicPr>
            <a:picLocks noChangeAspect="1" noChangeArrowheads="1"/>
          </p:cNvPicPr>
          <p:nvPr/>
        </p:nvPicPr>
        <p:blipFill>
          <a:blip r:embed="rId3" cstate="print"/>
          <a:srcRect l="2500" t="13750" r="3749" b="13749"/>
          <a:stretch>
            <a:fillRect/>
          </a:stretch>
        </p:blipFill>
        <p:spPr bwMode="auto">
          <a:xfrm>
            <a:off x="2786050" y="1986905"/>
            <a:ext cx="5929354" cy="4585367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 rot="21001470">
            <a:off x="601799" y="1066856"/>
            <a:ext cx="6929486" cy="1323439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Gothic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Gothic" pitchFamily="34" charset="0"/>
                <a:ea typeface="Times New Roman" pitchFamily="18" charset="0"/>
              </a:rPr>
              <a:t>При обнаружении признаков пожара сообщите об этом взрослым, позвоните по мобильному телефону - 112  и назовите адрес, где вы находитесь.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186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user_19</cp:lastModifiedBy>
  <cp:revision>19</cp:revision>
  <dcterms:modified xsi:type="dcterms:W3CDTF">2019-11-28T07:02:15Z</dcterms:modified>
</cp:coreProperties>
</file>